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1326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C6857-089E-4EDB-A624-70343D37EBA5}" type="datetimeFigureOut">
              <a:rPr lang="ru-RU" smtClean="0"/>
              <a:t>16.01.2016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B1CF3-E80A-4FF0-BE88-888582A214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C6857-089E-4EDB-A624-70343D37EBA5}" type="datetimeFigureOut">
              <a:rPr lang="ru-RU" smtClean="0"/>
              <a:t>16.01.2016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B1CF3-E80A-4FF0-BE88-888582A214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C6857-089E-4EDB-A624-70343D37EBA5}" type="datetimeFigureOut">
              <a:rPr lang="ru-RU" smtClean="0"/>
              <a:t>16.01.2016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B1CF3-E80A-4FF0-BE88-888582A214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C6857-089E-4EDB-A624-70343D37EBA5}" type="datetimeFigureOut">
              <a:rPr lang="ru-RU" smtClean="0"/>
              <a:t>16.01.2016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B1CF3-E80A-4FF0-BE88-888582A214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C6857-089E-4EDB-A624-70343D37EBA5}" type="datetimeFigureOut">
              <a:rPr lang="ru-RU" smtClean="0"/>
              <a:t>16.01.2016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B1CF3-E80A-4FF0-BE88-888582A214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C6857-089E-4EDB-A624-70343D37EBA5}" type="datetimeFigureOut">
              <a:rPr lang="ru-RU" smtClean="0"/>
              <a:t>16.01.2016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B1CF3-E80A-4FF0-BE88-888582A214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C6857-089E-4EDB-A624-70343D37EBA5}" type="datetimeFigureOut">
              <a:rPr lang="ru-RU" smtClean="0"/>
              <a:t>16.01.2016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B1CF3-E80A-4FF0-BE88-888582A214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C6857-089E-4EDB-A624-70343D37EBA5}" type="datetimeFigureOut">
              <a:rPr lang="ru-RU" smtClean="0"/>
              <a:t>16.01.2016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B1CF3-E80A-4FF0-BE88-888582A214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C6857-089E-4EDB-A624-70343D37EBA5}" type="datetimeFigureOut">
              <a:rPr lang="ru-RU" smtClean="0"/>
              <a:t>16.01.2016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B1CF3-E80A-4FF0-BE88-888582A214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C6857-089E-4EDB-A624-70343D37EBA5}" type="datetimeFigureOut">
              <a:rPr lang="ru-RU" smtClean="0"/>
              <a:t>16.01.2016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B1CF3-E80A-4FF0-BE88-888582A214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C6857-089E-4EDB-A624-70343D37EBA5}" type="datetimeFigureOut">
              <a:rPr lang="ru-RU" smtClean="0"/>
              <a:t>16.01.2016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B1CF3-E80A-4FF0-BE88-888582A214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C6857-089E-4EDB-A624-70343D37EBA5}" type="datetimeFigureOut">
              <a:rPr lang="ru-RU" smtClean="0"/>
              <a:t>16.01.2016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B1CF3-E80A-4FF0-BE88-888582A2145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Прямоугольник 51"/>
          <p:cNvSpPr/>
          <p:nvPr/>
        </p:nvSpPr>
        <p:spPr>
          <a:xfrm>
            <a:off x="373005" y="2041506"/>
            <a:ext cx="6572340" cy="29210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1943064" y="2808279"/>
            <a:ext cx="4819716" cy="43815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409518" y="5583267"/>
            <a:ext cx="7302599" cy="51118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409519" y="4926032"/>
            <a:ext cx="6426288" cy="146053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1906551" y="4560903"/>
            <a:ext cx="5038794" cy="182565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>
            <a:off x="7420014" y="2041506"/>
            <a:ext cx="1277955" cy="29210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рямоугольник 57"/>
          <p:cNvSpPr/>
          <p:nvPr/>
        </p:nvSpPr>
        <p:spPr>
          <a:xfrm>
            <a:off x="7420014" y="2808279"/>
            <a:ext cx="1277955" cy="197170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ик 58"/>
          <p:cNvSpPr/>
          <p:nvPr/>
        </p:nvSpPr>
        <p:spPr>
          <a:xfrm>
            <a:off x="7420014" y="4926033"/>
            <a:ext cx="1277955" cy="182565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 59"/>
          <p:cNvSpPr/>
          <p:nvPr/>
        </p:nvSpPr>
        <p:spPr>
          <a:xfrm>
            <a:off x="8077248" y="5546754"/>
            <a:ext cx="620721" cy="547695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рямоугольник 61"/>
          <p:cNvSpPr/>
          <p:nvPr/>
        </p:nvSpPr>
        <p:spPr>
          <a:xfrm>
            <a:off x="409518" y="2771766"/>
            <a:ext cx="766773" cy="197170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рямоугольник 62"/>
          <p:cNvSpPr/>
          <p:nvPr/>
        </p:nvSpPr>
        <p:spPr>
          <a:xfrm rot="5400000">
            <a:off x="683366" y="3702847"/>
            <a:ext cx="2008213" cy="14605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рямоугольник 63"/>
          <p:cNvSpPr/>
          <p:nvPr/>
        </p:nvSpPr>
        <p:spPr>
          <a:xfrm>
            <a:off x="6032520" y="2808279"/>
            <a:ext cx="912825" cy="175262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1943064" y="3246435"/>
            <a:ext cx="4052943" cy="1314468"/>
          </a:xfrm>
          <a:prstGeom prst="rect">
            <a:avLst/>
          </a:prstGeom>
          <a:solidFill>
            <a:srgbClr val="66FF99"/>
          </a:solidFill>
          <a:ln w="38100">
            <a:solidFill>
              <a:srgbClr val="99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639998" y="3460749"/>
            <a:ext cx="1357322" cy="500066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125629" y="2889245"/>
            <a:ext cx="462347" cy="1523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746350" y="2889245"/>
            <a:ext cx="462347" cy="1523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367071" y="2889245"/>
            <a:ext cx="462347" cy="1523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987792" y="2889245"/>
            <a:ext cx="462347" cy="1523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645026" y="2881305"/>
            <a:ext cx="462347" cy="1523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278069" y="2881305"/>
            <a:ext cx="462347" cy="1523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886468" y="2881305"/>
            <a:ext cx="462347" cy="1523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482999" y="2881306"/>
            <a:ext cx="279782" cy="1460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176292" y="2041505"/>
            <a:ext cx="438156" cy="405294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 rot="16200000">
            <a:off x="4316409" y="-1609794"/>
            <a:ext cx="438156" cy="832496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726267" y="2041507"/>
            <a:ext cx="693747" cy="350524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760499" y="2041505"/>
            <a:ext cx="146052" cy="405294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 rot="5400000">
            <a:off x="4498973" y="690526"/>
            <a:ext cx="109538" cy="828845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 rot="5400000">
            <a:off x="765719" y="3036286"/>
            <a:ext cx="462347" cy="1523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 rot="5400000">
            <a:off x="765719" y="3669329"/>
            <a:ext cx="462347" cy="1523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 rot="5400000">
            <a:off x="765719" y="4277728"/>
            <a:ext cx="462347" cy="1523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 rot="5400000">
            <a:off x="6415906" y="3264692"/>
            <a:ext cx="328617" cy="1460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 rot="5400000">
            <a:off x="6415906" y="3666335"/>
            <a:ext cx="328617" cy="1460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 rot="5400000">
            <a:off x="6415906" y="4067978"/>
            <a:ext cx="328617" cy="1460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6069034" y="4481544"/>
            <a:ext cx="584208" cy="18889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7493040" y="4524390"/>
            <a:ext cx="292104" cy="1460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7894683" y="4524390"/>
            <a:ext cx="292104" cy="1460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8332839" y="4524390"/>
            <a:ext cx="292104" cy="1460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4973643" y="5656293"/>
            <a:ext cx="292104" cy="1460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4279896" y="5656293"/>
            <a:ext cx="292104" cy="1460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586149" y="5656293"/>
            <a:ext cx="292104" cy="1460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2892402" y="5656293"/>
            <a:ext cx="292104" cy="1460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2308194" y="5656293"/>
            <a:ext cx="292104" cy="1460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5667390" y="5656293"/>
            <a:ext cx="292104" cy="1460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6361137" y="5656293"/>
            <a:ext cx="292104" cy="1460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 rot="16200000">
            <a:off x="4334666" y="1183450"/>
            <a:ext cx="438156" cy="828845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 rot="5400000">
            <a:off x="5649133" y="3410743"/>
            <a:ext cx="328617" cy="14605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 rot="5400000">
            <a:off x="5667390" y="3794132"/>
            <a:ext cx="255592" cy="10953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 rot="5400000">
            <a:off x="5722158" y="4067979"/>
            <a:ext cx="146053" cy="10953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 rot="5400000">
            <a:off x="5722159" y="4323569"/>
            <a:ext cx="146053" cy="10953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7748631" y="5437216"/>
            <a:ext cx="328617" cy="65723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TextBox 64"/>
          <p:cNvSpPr txBox="1"/>
          <p:nvPr/>
        </p:nvSpPr>
        <p:spPr>
          <a:xfrm>
            <a:off x="3586149" y="2406636"/>
            <a:ext cx="1898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Monotype Corsiva" pitchFamily="66" charset="0"/>
              </a:rPr>
              <a:t>у</a:t>
            </a:r>
            <a:r>
              <a:rPr lang="ru-RU" dirty="0" smtClean="0">
                <a:latin typeface="Monotype Corsiva" pitchFamily="66" charset="0"/>
              </a:rPr>
              <a:t>лица </a:t>
            </a:r>
            <a:r>
              <a:rPr lang="ru-RU" dirty="0" smtClean="0">
                <a:latin typeface="Monotype Corsiva" pitchFamily="66" charset="0"/>
              </a:rPr>
              <a:t> Свободы</a:t>
            </a:r>
            <a:endParaRPr lang="ru-RU" dirty="0">
              <a:latin typeface="Monotype Corsiva" pitchFamily="66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397650" y="5145111"/>
            <a:ext cx="1898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Monotype Corsiva" pitchFamily="66" charset="0"/>
              </a:rPr>
              <a:t>у</a:t>
            </a:r>
            <a:r>
              <a:rPr lang="ru-RU" dirty="0" smtClean="0">
                <a:latin typeface="Monotype Corsiva" pitchFamily="66" charset="0"/>
              </a:rPr>
              <a:t>лица </a:t>
            </a:r>
            <a:r>
              <a:rPr lang="ru-RU" dirty="0" smtClean="0">
                <a:latin typeface="Monotype Corsiva" pitchFamily="66" charset="0"/>
              </a:rPr>
              <a:t> Коминтерна</a:t>
            </a:r>
            <a:endParaRPr lang="ru-RU" dirty="0">
              <a:latin typeface="Monotype Corsiva" pitchFamily="66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 rot="16200000">
            <a:off x="6253699" y="3645977"/>
            <a:ext cx="1898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Monotype Corsiva" pitchFamily="66" charset="0"/>
              </a:rPr>
              <a:t>п</a:t>
            </a:r>
            <a:r>
              <a:rPr lang="ru-RU" dirty="0" smtClean="0">
                <a:latin typeface="Monotype Corsiva" pitchFamily="66" charset="0"/>
              </a:rPr>
              <a:t>ер. Матросова</a:t>
            </a:r>
            <a:endParaRPr lang="ru-RU" dirty="0">
              <a:latin typeface="Monotype Corsiva" pitchFamily="66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 rot="16200000">
            <a:off x="448132" y="3645977"/>
            <a:ext cx="1898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Monotype Corsiva" pitchFamily="66" charset="0"/>
              </a:rPr>
              <a:t>п</a:t>
            </a:r>
            <a:r>
              <a:rPr lang="ru-RU" dirty="0" smtClean="0">
                <a:latin typeface="Monotype Corsiva" pitchFamily="66" charset="0"/>
              </a:rPr>
              <a:t>ер. Крупской</a:t>
            </a:r>
            <a:endParaRPr lang="ru-RU" dirty="0">
              <a:latin typeface="Monotype Corsiva" pitchFamily="66" charset="0"/>
            </a:endParaRPr>
          </a:p>
        </p:txBody>
      </p:sp>
      <p:pic>
        <p:nvPicPr>
          <p:cNvPr id="70" name="Picture 10" descr="C:\Users\Администратор\Desktop\знаки\5_19_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440" y="6124258"/>
            <a:ext cx="261598" cy="242968"/>
          </a:xfrm>
          <a:prstGeom prst="rect">
            <a:avLst/>
          </a:prstGeom>
          <a:noFill/>
        </p:spPr>
      </p:pic>
      <p:sp>
        <p:nvSpPr>
          <p:cNvPr id="71" name="TextBox 70"/>
          <p:cNvSpPr txBox="1"/>
          <p:nvPr/>
        </p:nvSpPr>
        <p:spPr>
          <a:xfrm>
            <a:off x="482544" y="6124258"/>
            <a:ext cx="1843572" cy="2988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Пешеходный переход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2" name="Группа 71"/>
          <p:cNvGrpSpPr/>
          <p:nvPr/>
        </p:nvGrpSpPr>
        <p:grpSpPr>
          <a:xfrm>
            <a:off x="2344707" y="6160771"/>
            <a:ext cx="2503309" cy="298808"/>
            <a:chOff x="446031" y="5613076"/>
            <a:chExt cx="2503309" cy="298808"/>
          </a:xfrm>
        </p:grpSpPr>
        <p:cxnSp>
          <p:nvCxnSpPr>
            <p:cNvPr id="73" name="Прямая со стрелкой 72"/>
            <p:cNvCxnSpPr/>
            <p:nvPr/>
          </p:nvCxnSpPr>
          <p:spPr>
            <a:xfrm>
              <a:off x="446031" y="5743895"/>
              <a:ext cx="269414" cy="1814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Прямая со стрелкой 73"/>
            <p:cNvCxnSpPr/>
            <p:nvPr/>
          </p:nvCxnSpPr>
          <p:spPr>
            <a:xfrm>
              <a:off x="805250" y="5743895"/>
              <a:ext cx="269414" cy="1814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TextBox 74"/>
            <p:cNvSpPr txBox="1"/>
            <p:nvPr/>
          </p:nvSpPr>
          <p:spPr>
            <a:xfrm>
              <a:off x="1119566" y="5613076"/>
              <a:ext cx="1829774" cy="2988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100" dirty="0" smtClean="0">
                  <a:latin typeface="Times New Roman" pitchFamily="18" charset="0"/>
                  <a:cs typeface="Times New Roman" pitchFamily="18" charset="0"/>
                </a:rPr>
                <a:t>Безопасное движение</a:t>
              </a:r>
              <a:endParaRPr lang="ru-RU" sz="11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8" name="TextBox 77"/>
          <p:cNvSpPr txBox="1"/>
          <p:nvPr/>
        </p:nvSpPr>
        <p:spPr>
          <a:xfrm>
            <a:off x="482544" y="6452875"/>
            <a:ext cx="17972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Искусственная неровность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4827591" y="6452875"/>
            <a:ext cx="17796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Место остановки автобуса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5" name="Группа 84"/>
          <p:cNvGrpSpPr/>
          <p:nvPr/>
        </p:nvGrpSpPr>
        <p:grpSpPr>
          <a:xfrm>
            <a:off x="2308194" y="6452875"/>
            <a:ext cx="1796093" cy="298808"/>
            <a:chOff x="4621948" y="5660485"/>
            <a:chExt cx="1796093" cy="298808"/>
          </a:xfrm>
        </p:grpSpPr>
        <p:pic>
          <p:nvPicPr>
            <p:cNvPr id="86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621948" y="5702190"/>
              <a:ext cx="279523" cy="228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7" name="TextBox 86"/>
            <p:cNvSpPr txBox="1"/>
            <p:nvPr/>
          </p:nvSpPr>
          <p:spPr>
            <a:xfrm>
              <a:off x="5094895" y="5660485"/>
              <a:ext cx="1323146" cy="2988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100" dirty="0" smtClean="0">
                  <a:latin typeface="Times New Roman" pitchFamily="18" charset="0"/>
                  <a:cs typeface="Times New Roman" pitchFamily="18" charset="0"/>
                </a:rPr>
                <a:t>Уступи дорогу</a:t>
              </a:r>
              <a:endParaRPr lang="ru-RU" sz="11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0" name="TextBox 89"/>
          <p:cNvSpPr txBox="1"/>
          <p:nvPr/>
        </p:nvSpPr>
        <p:spPr>
          <a:xfrm>
            <a:off x="5046669" y="6087745"/>
            <a:ext cx="47961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Дети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1" name="Прямая со стрелкой 90"/>
          <p:cNvCxnSpPr/>
          <p:nvPr/>
        </p:nvCxnSpPr>
        <p:spPr>
          <a:xfrm rot="5400000">
            <a:off x="6659141" y="2799146"/>
            <a:ext cx="355565" cy="2234"/>
          </a:xfrm>
          <a:prstGeom prst="straightConnector1">
            <a:avLst/>
          </a:prstGeom>
          <a:ln w="1905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 стрелкой 91"/>
          <p:cNvCxnSpPr/>
          <p:nvPr/>
        </p:nvCxnSpPr>
        <p:spPr>
          <a:xfrm rot="5400000">
            <a:off x="6659141" y="3256300"/>
            <a:ext cx="355565" cy="2234"/>
          </a:xfrm>
          <a:prstGeom prst="straightConnector1">
            <a:avLst/>
          </a:prstGeom>
          <a:ln w="1905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 стрелкой 92"/>
          <p:cNvCxnSpPr/>
          <p:nvPr/>
        </p:nvCxnSpPr>
        <p:spPr>
          <a:xfrm rot="5400000">
            <a:off x="6659141" y="3713455"/>
            <a:ext cx="355565" cy="2234"/>
          </a:xfrm>
          <a:prstGeom prst="straightConnector1">
            <a:avLst/>
          </a:prstGeom>
          <a:ln w="1905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 стрелкой 93"/>
          <p:cNvCxnSpPr/>
          <p:nvPr/>
        </p:nvCxnSpPr>
        <p:spPr>
          <a:xfrm rot="5400000">
            <a:off x="6659141" y="4170609"/>
            <a:ext cx="355565" cy="2234"/>
          </a:xfrm>
          <a:prstGeom prst="straightConnector1">
            <a:avLst/>
          </a:prstGeom>
          <a:ln w="1905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 стрелкой 94"/>
          <p:cNvCxnSpPr/>
          <p:nvPr/>
        </p:nvCxnSpPr>
        <p:spPr>
          <a:xfrm rot="5400000">
            <a:off x="1656859" y="2818411"/>
            <a:ext cx="355565" cy="2234"/>
          </a:xfrm>
          <a:prstGeom prst="straightConnector1">
            <a:avLst/>
          </a:prstGeom>
          <a:ln w="1905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 стрелкой 95"/>
          <p:cNvCxnSpPr/>
          <p:nvPr/>
        </p:nvCxnSpPr>
        <p:spPr>
          <a:xfrm rot="5400000">
            <a:off x="1656859" y="3275565"/>
            <a:ext cx="355565" cy="2234"/>
          </a:xfrm>
          <a:prstGeom prst="straightConnector1">
            <a:avLst/>
          </a:prstGeom>
          <a:ln w="1905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 стрелкой 96"/>
          <p:cNvCxnSpPr/>
          <p:nvPr/>
        </p:nvCxnSpPr>
        <p:spPr>
          <a:xfrm rot="5400000">
            <a:off x="1656859" y="3732720"/>
            <a:ext cx="355565" cy="2234"/>
          </a:xfrm>
          <a:prstGeom prst="straightConnector1">
            <a:avLst/>
          </a:prstGeom>
          <a:ln w="1905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 стрелкой 97"/>
          <p:cNvCxnSpPr/>
          <p:nvPr/>
        </p:nvCxnSpPr>
        <p:spPr>
          <a:xfrm rot="5400000">
            <a:off x="1656859" y="4189874"/>
            <a:ext cx="355565" cy="2234"/>
          </a:xfrm>
          <a:prstGeom prst="straightConnector1">
            <a:avLst/>
          </a:prstGeom>
          <a:ln w="1905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 стрелкой 98"/>
          <p:cNvCxnSpPr/>
          <p:nvPr/>
        </p:nvCxnSpPr>
        <p:spPr>
          <a:xfrm rot="5400000">
            <a:off x="1656859" y="4628030"/>
            <a:ext cx="355565" cy="2234"/>
          </a:xfrm>
          <a:prstGeom prst="straightConnector1">
            <a:avLst/>
          </a:prstGeom>
          <a:ln w="1905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 стрелкой 99"/>
          <p:cNvCxnSpPr/>
          <p:nvPr/>
        </p:nvCxnSpPr>
        <p:spPr>
          <a:xfrm rot="5400000">
            <a:off x="6659140" y="4628030"/>
            <a:ext cx="355565" cy="2234"/>
          </a:xfrm>
          <a:prstGeom prst="straightConnector1">
            <a:avLst/>
          </a:prstGeom>
          <a:ln w="1905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 стрелкой 100"/>
          <p:cNvCxnSpPr/>
          <p:nvPr/>
        </p:nvCxnSpPr>
        <p:spPr>
          <a:xfrm>
            <a:off x="419758" y="4850798"/>
            <a:ext cx="308231" cy="2209"/>
          </a:xfrm>
          <a:prstGeom prst="straightConnector1">
            <a:avLst/>
          </a:prstGeom>
          <a:ln w="1905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 стрелкой 101"/>
          <p:cNvCxnSpPr/>
          <p:nvPr/>
        </p:nvCxnSpPr>
        <p:spPr>
          <a:xfrm>
            <a:off x="830732" y="4850798"/>
            <a:ext cx="308231" cy="2209"/>
          </a:xfrm>
          <a:prstGeom prst="straightConnector1">
            <a:avLst/>
          </a:prstGeom>
          <a:ln w="1905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 стрелкой 102"/>
          <p:cNvCxnSpPr/>
          <p:nvPr/>
        </p:nvCxnSpPr>
        <p:spPr>
          <a:xfrm>
            <a:off x="1241707" y="4850798"/>
            <a:ext cx="308231" cy="2209"/>
          </a:xfrm>
          <a:prstGeom prst="straightConnector1">
            <a:avLst/>
          </a:prstGeom>
          <a:ln w="1905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 стрелкой 103"/>
          <p:cNvCxnSpPr/>
          <p:nvPr/>
        </p:nvCxnSpPr>
        <p:spPr>
          <a:xfrm>
            <a:off x="1652682" y="4850798"/>
            <a:ext cx="308231" cy="2209"/>
          </a:xfrm>
          <a:prstGeom prst="straightConnector1">
            <a:avLst/>
          </a:prstGeom>
          <a:ln w="1905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 стрелкой 104"/>
          <p:cNvCxnSpPr/>
          <p:nvPr/>
        </p:nvCxnSpPr>
        <p:spPr>
          <a:xfrm>
            <a:off x="2063657" y="4850798"/>
            <a:ext cx="308231" cy="2209"/>
          </a:xfrm>
          <a:prstGeom prst="straightConnector1">
            <a:avLst/>
          </a:prstGeom>
          <a:ln w="1905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 стрелкой 105"/>
          <p:cNvCxnSpPr/>
          <p:nvPr/>
        </p:nvCxnSpPr>
        <p:spPr>
          <a:xfrm>
            <a:off x="2474632" y="4850798"/>
            <a:ext cx="308231" cy="2209"/>
          </a:xfrm>
          <a:prstGeom prst="straightConnector1">
            <a:avLst/>
          </a:prstGeom>
          <a:ln w="1905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Прямоугольник 107"/>
          <p:cNvSpPr/>
          <p:nvPr/>
        </p:nvSpPr>
        <p:spPr>
          <a:xfrm>
            <a:off x="3257533" y="3976695"/>
            <a:ext cx="109538" cy="9128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9" name="Прямая со стрелкой 108"/>
          <p:cNvCxnSpPr/>
          <p:nvPr/>
        </p:nvCxnSpPr>
        <p:spPr>
          <a:xfrm rot="10800000" flipV="1">
            <a:off x="8336132" y="4853003"/>
            <a:ext cx="361837" cy="3"/>
          </a:xfrm>
          <a:prstGeom prst="straightConnector1">
            <a:avLst/>
          </a:prstGeom>
          <a:ln w="1905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 стрелкой 109"/>
          <p:cNvCxnSpPr/>
          <p:nvPr/>
        </p:nvCxnSpPr>
        <p:spPr>
          <a:xfrm rot="10800000" flipV="1">
            <a:off x="7873786" y="4853003"/>
            <a:ext cx="361837" cy="3"/>
          </a:xfrm>
          <a:prstGeom prst="straightConnector1">
            <a:avLst/>
          </a:prstGeom>
          <a:ln w="1905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 стрелкой 110"/>
          <p:cNvCxnSpPr/>
          <p:nvPr/>
        </p:nvCxnSpPr>
        <p:spPr>
          <a:xfrm rot="10800000" flipV="1">
            <a:off x="7411439" y="4853003"/>
            <a:ext cx="361837" cy="3"/>
          </a:xfrm>
          <a:prstGeom prst="straightConnector1">
            <a:avLst/>
          </a:prstGeom>
          <a:ln w="1905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 стрелкой 111"/>
          <p:cNvCxnSpPr/>
          <p:nvPr/>
        </p:nvCxnSpPr>
        <p:spPr>
          <a:xfrm rot="10800000" flipV="1">
            <a:off x="6897721" y="4853003"/>
            <a:ext cx="361837" cy="3"/>
          </a:xfrm>
          <a:prstGeom prst="straightConnector1">
            <a:avLst/>
          </a:prstGeom>
          <a:ln w="1905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 стрелкой 112"/>
          <p:cNvCxnSpPr/>
          <p:nvPr/>
        </p:nvCxnSpPr>
        <p:spPr>
          <a:xfrm rot="10800000" flipV="1">
            <a:off x="6435374" y="4853003"/>
            <a:ext cx="361837" cy="3"/>
          </a:xfrm>
          <a:prstGeom prst="straightConnector1">
            <a:avLst/>
          </a:prstGeom>
          <a:ln w="1905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 стрелкой 113"/>
          <p:cNvCxnSpPr/>
          <p:nvPr/>
        </p:nvCxnSpPr>
        <p:spPr>
          <a:xfrm rot="10800000" flipV="1">
            <a:off x="5973027" y="4853003"/>
            <a:ext cx="361837" cy="3"/>
          </a:xfrm>
          <a:prstGeom prst="straightConnector1">
            <a:avLst/>
          </a:prstGeom>
          <a:ln w="1905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 стрелкой 116"/>
          <p:cNvCxnSpPr/>
          <p:nvPr/>
        </p:nvCxnSpPr>
        <p:spPr>
          <a:xfrm rot="10800000" flipV="1">
            <a:off x="4472247" y="4853003"/>
            <a:ext cx="361837" cy="3"/>
          </a:xfrm>
          <a:prstGeom prst="straightConnector1">
            <a:avLst/>
          </a:prstGeom>
          <a:ln w="1905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 стрелкой 117"/>
          <p:cNvCxnSpPr/>
          <p:nvPr/>
        </p:nvCxnSpPr>
        <p:spPr>
          <a:xfrm rot="10800000" flipV="1">
            <a:off x="4009900" y="4853003"/>
            <a:ext cx="361837" cy="3"/>
          </a:xfrm>
          <a:prstGeom prst="straightConnector1">
            <a:avLst/>
          </a:prstGeom>
          <a:ln w="1905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 стрелкой 118"/>
          <p:cNvCxnSpPr/>
          <p:nvPr/>
        </p:nvCxnSpPr>
        <p:spPr>
          <a:xfrm rot="10800000" flipV="1">
            <a:off x="3513123" y="4853007"/>
            <a:ext cx="361837" cy="3"/>
          </a:xfrm>
          <a:prstGeom prst="straightConnector1">
            <a:avLst/>
          </a:prstGeom>
          <a:ln w="1905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 стрелкой 119"/>
          <p:cNvCxnSpPr/>
          <p:nvPr/>
        </p:nvCxnSpPr>
        <p:spPr>
          <a:xfrm>
            <a:off x="2892402" y="4853007"/>
            <a:ext cx="308231" cy="2209"/>
          </a:xfrm>
          <a:prstGeom prst="straightConnector1">
            <a:avLst/>
          </a:prstGeom>
          <a:ln w="1905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 стрелкой 120"/>
          <p:cNvCxnSpPr/>
          <p:nvPr/>
        </p:nvCxnSpPr>
        <p:spPr>
          <a:xfrm rot="5400000" flipH="1" flipV="1">
            <a:off x="3177056" y="4712171"/>
            <a:ext cx="304770" cy="2234"/>
          </a:xfrm>
          <a:prstGeom prst="straightConnector1">
            <a:avLst/>
          </a:prstGeom>
          <a:ln w="1905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 стрелкой 121"/>
          <p:cNvCxnSpPr/>
          <p:nvPr/>
        </p:nvCxnSpPr>
        <p:spPr>
          <a:xfrm rot="5400000" flipH="1" flipV="1">
            <a:off x="3177056" y="4310528"/>
            <a:ext cx="304770" cy="2234"/>
          </a:xfrm>
          <a:prstGeom prst="straightConnector1">
            <a:avLst/>
          </a:prstGeom>
          <a:ln w="1905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Прямоугольник 135"/>
          <p:cNvSpPr/>
          <p:nvPr/>
        </p:nvSpPr>
        <p:spPr>
          <a:xfrm>
            <a:off x="7018371" y="5656293"/>
            <a:ext cx="292104" cy="1460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38" name="Группа 137"/>
          <p:cNvGrpSpPr/>
          <p:nvPr/>
        </p:nvGrpSpPr>
        <p:grpSpPr>
          <a:xfrm rot="5340000">
            <a:off x="3891856" y="5168389"/>
            <a:ext cx="443599" cy="324790"/>
            <a:chOff x="7091397" y="3100383"/>
            <a:chExt cx="110334" cy="110332"/>
          </a:xfrm>
        </p:grpSpPr>
        <p:cxnSp>
          <p:nvCxnSpPr>
            <p:cNvPr id="139" name="Прямая соединительная линия 138"/>
            <p:cNvCxnSpPr/>
            <p:nvPr/>
          </p:nvCxnSpPr>
          <p:spPr>
            <a:xfrm rot="5400000">
              <a:off x="7146167" y="3155152"/>
              <a:ext cx="109539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Прямая соединительная линия 139"/>
            <p:cNvCxnSpPr/>
            <p:nvPr/>
          </p:nvCxnSpPr>
          <p:spPr>
            <a:xfrm rot="5400000">
              <a:off x="7110447" y="3154359"/>
              <a:ext cx="109539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Прямая соединительная линия 140"/>
            <p:cNvCxnSpPr/>
            <p:nvPr/>
          </p:nvCxnSpPr>
          <p:spPr>
            <a:xfrm rot="5400000">
              <a:off x="7073934" y="3154359"/>
              <a:ext cx="109539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Прямая соединительная линия 141"/>
            <p:cNvCxnSpPr/>
            <p:nvPr/>
          </p:nvCxnSpPr>
          <p:spPr>
            <a:xfrm rot="5400000">
              <a:off x="7037421" y="3154359"/>
              <a:ext cx="109539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3" name="Прямоугольник 142"/>
          <p:cNvSpPr/>
          <p:nvPr/>
        </p:nvSpPr>
        <p:spPr>
          <a:xfrm>
            <a:off x="5083182" y="4597416"/>
            <a:ext cx="401643" cy="51118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5" name="Прямая со стрелкой 114"/>
          <p:cNvCxnSpPr/>
          <p:nvPr/>
        </p:nvCxnSpPr>
        <p:spPr>
          <a:xfrm rot="10800000" flipV="1">
            <a:off x="5448312" y="4853003"/>
            <a:ext cx="361837" cy="3"/>
          </a:xfrm>
          <a:prstGeom prst="straightConnector1">
            <a:avLst/>
          </a:prstGeom>
          <a:ln w="1905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 стрелкой 115"/>
          <p:cNvCxnSpPr/>
          <p:nvPr/>
        </p:nvCxnSpPr>
        <p:spPr>
          <a:xfrm rot="10800000" flipV="1">
            <a:off x="4934594" y="4853003"/>
            <a:ext cx="361837" cy="3"/>
          </a:xfrm>
          <a:prstGeom prst="straightConnector1">
            <a:avLst/>
          </a:prstGeom>
          <a:ln w="1905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Прямоугольник 143"/>
          <p:cNvSpPr/>
          <p:nvPr/>
        </p:nvSpPr>
        <p:spPr>
          <a:xfrm>
            <a:off x="5484825" y="4999059"/>
            <a:ext cx="584208" cy="1460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5" name="TextBox 144"/>
          <p:cNvSpPr txBox="1"/>
          <p:nvPr/>
        </p:nvSpPr>
        <p:spPr>
          <a:xfrm>
            <a:off x="4827591" y="4956527"/>
            <a:ext cx="18986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latin typeface="Monotype Corsiva" pitchFamily="66" charset="0"/>
              </a:rPr>
              <a:t>Остановка</a:t>
            </a:r>
            <a:endParaRPr lang="ru-RU" sz="1100" dirty="0">
              <a:latin typeface="Monotype Corsiva" pitchFamily="66" charset="0"/>
            </a:endParaRPr>
          </a:p>
        </p:txBody>
      </p:sp>
      <p:pic>
        <p:nvPicPr>
          <p:cNvPr id="14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0013" y="4889520"/>
            <a:ext cx="283283" cy="246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7" name="Picture 10" descr="C:\Users\Администратор\Desktop\знаки\5_19_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89435" y="4926033"/>
            <a:ext cx="221566" cy="219078"/>
          </a:xfrm>
          <a:prstGeom prst="rect">
            <a:avLst/>
          </a:prstGeom>
          <a:noFill/>
        </p:spPr>
      </p:pic>
      <p:pic>
        <p:nvPicPr>
          <p:cNvPr id="148" name="Picture 10" descr="C:\Users\Администратор\Desktop\знаки\5_19_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22662" y="5400702"/>
            <a:ext cx="221566" cy="219078"/>
          </a:xfrm>
          <a:prstGeom prst="rect">
            <a:avLst/>
          </a:prstGeom>
          <a:noFill/>
        </p:spPr>
      </p:pic>
      <p:pic>
        <p:nvPicPr>
          <p:cNvPr id="1029" name="Picture 5" descr="http://www.maam.ru/upload/blogs/fdba2462d4d80b8bec3ff1ee56aab835.gif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0676" y="4921591"/>
            <a:ext cx="255591" cy="224500"/>
          </a:xfrm>
          <a:prstGeom prst="rect">
            <a:avLst/>
          </a:prstGeom>
          <a:noFill/>
        </p:spPr>
      </p:pic>
      <p:pic>
        <p:nvPicPr>
          <p:cNvPr id="1031" name="Picture 7" descr="http://cars-parking.ru/img/22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64104" y="4889520"/>
            <a:ext cx="255591" cy="255591"/>
          </a:xfrm>
          <a:prstGeom prst="rect">
            <a:avLst/>
          </a:prstGeom>
          <a:noFill/>
        </p:spPr>
      </p:pic>
      <p:pic>
        <p:nvPicPr>
          <p:cNvPr id="151" name="Picture 7" descr="http://cars-parking.ru/img/22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52603" y="5546754"/>
            <a:ext cx="255591" cy="255591"/>
          </a:xfrm>
          <a:prstGeom prst="rect">
            <a:avLst/>
          </a:prstGeom>
          <a:noFill/>
        </p:spPr>
      </p:pic>
      <p:pic>
        <p:nvPicPr>
          <p:cNvPr id="152" name="Picture 5" descr="http://www.maam.ru/upload/blogs/fdba2462d4d80b8bec3ff1ee56aab835.gif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7012" y="5546754"/>
            <a:ext cx="255591" cy="224500"/>
          </a:xfrm>
          <a:prstGeom prst="rect">
            <a:avLst/>
          </a:prstGeom>
          <a:noFill/>
        </p:spPr>
      </p:pic>
      <p:pic>
        <p:nvPicPr>
          <p:cNvPr id="1033" name="Picture 9" descr="http://orbitaservisled.ru/avt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42059" y="4865178"/>
            <a:ext cx="219078" cy="292104"/>
          </a:xfrm>
          <a:prstGeom prst="rect">
            <a:avLst/>
          </a:prstGeom>
          <a:noFill/>
        </p:spPr>
      </p:pic>
      <p:pic>
        <p:nvPicPr>
          <p:cNvPr id="1035" name="Picture 11" descr="http://renaultstory.ru/useful/znaki/r/r_1.25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5400000">
            <a:off x="2450486" y="5221897"/>
            <a:ext cx="501617" cy="201994"/>
          </a:xfrm>
          <a:prstGeom prst="rect">
            <a:avLst/>
          </a:prstGeom>
          <a:noFill/>
        </p:spPr>
      </p:pic>
      <p:pic>
        <p:nvPicPr>
          <p:cNvPr id="155" name="Picture 11" descr="http://renaultstory.ru/useful/znaki/r/r_1.25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5400000">
            <a:off x="4495215" y="5221897"/>
            <a:ext cx="501617" cy="201994"/>
          </a:xfrm>
          <a:prstGeom prst="rect">
            <a:avLst/>
          </a:prstGeom>
          <a:noFill/>
        </p:spPr>
      </p:pic>
      <p:pic>
        <p:nvPicPr>
          <p:cNvPr id="156" name="Picture 9" descr="http://orbitaservisled.ru/avt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6416362"/>
            <a:ext cx="219078" cy="292104"/>
          </a:xfrm>
          <a:prstGeom prst="rect">
            <a:avLst/>
          </a:prstGeom>
          <a:noFill/>
        </p:spPr>
      </p:pic>
      <p:pic>
        <p:nvPicPr>
          <p:cNvPr id="157" name="Picture 5" descr="http://www.maam.ru/upload/blogs/fdba2462d4d80b8bec3ff1ee56aab835.gif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6124258"/>
            <a:ext cx="255591" cy="224500"/>
          </a:xfrm>
          <a:prstGeom prst="rect">
            <a:avLst/>
          </a:prstGeom>
          <a:noFill/>
        </p:spPr>
      </p:pic>
      <p:pic>
        <p:nvPicPr>
          <p:cNvPr id="158" name="Picture 7" descr="http://cars-parking.ru/img/22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0440" y="6489388"/>
            <a:ext cx="255591" cy="255591"/>
          </a:xfrm>
          <a:prstGeom prst="rect">
            <a:avLst/>
          </a:prstGeom>
          <a:noFill/>
        </p:spPr>
      </p:pic>
      <p:sp>
        <p:nvSpPr>
          <p:cNvPr id="159" name="TextBox 158"/>
          <p:cNvSpPr txBox="1"/>
          <p:nvPr/>
        </p:nvSpPr>
        <p:spPr>
          <a:xfrm>
            <a:off x="7091397" y="142830"/>
            <a:ext cx="1984839" cy="8156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УТВЕРЖДАЮ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Заведующий МКДОУ 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«Детский сад №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11 «Колосок»</a:t>
            </a: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Токарева А.Н.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44388" y="106317"/>
            <a:ext cx="2603598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СОГЛАСОВАНО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Начальник ОГИБДД ОМВД</a:t>
            </a: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по Апанасенковскому району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Ставропольского края</a:t>
            </a: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капитан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полиции                     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Прах С.А.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1331176" y="836577"/>
            <a:ext cx="65644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СХЕМА 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дорожной </a:t>
            </a:r>
            <a:r>
              <a:rPr lang="ru-RU" b="1" dirty="0" smtClean="0">
                <a:solidFill>
                  <a:srgbClr val="FF0000"/>
                </a:solidFill>
              </a:rPr>
              <a:t>безопасности МКДОУ «Детский сад №</a:t>
            </a:r>
            <a:r>
              <a:rPr lang="ru-RU" b="1" dirty="0" smtClean="0">
                <a:solidFill>
                  <a:srgbClr val="FF0000"/>
                </a:solidFill>
              </a:rPr>
              <a:t>11 «Колосок» </a:t>
            </a:r>
            <a:endParaRPr lang="ru-RU" b="1" dirty="0" smtClean="0">
              <a:solidFill>
                <a:srgbClr val="FF0000"/>
              </a:solidFill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по адресу: с.Дивное, </a:t>
            </a:r>
            <a:r>
              <a:rPr lang="ru-RU" b="1" dirty="0" smtClean="0">
                <a:solidFill>
                  <a:srgbClr val="FF0000"/>
                </a:solidFill>
              </a:rPr>
              <a:t>ул.Коминтерна, 45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62" name="Прямоугольник 161"/>
          <p:cNvSpPr/>
          <p:nvPr/>
        </p:nvSpPr>
        <p:spPr>
          <a:xfrm rot="5400000">
            <a:off x="7438270" y="2972588"/>
            <a:ext cx="328617" cy="1460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3" name="Прямоугольник 162"/>
          <p:cNvSpPr/>
          <p:nvPr/>
        </p:nvSpPr>
        <p:spPr>
          <a:xfrm rot="5400000">
            <a:off x="7438270" y="3520283"/>
            <a:ext cx="328617" cy="1460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4" name="Прямоугольник 163"/>
          <p:cNvSpPr/>
          <p:nvPr/>
        </p:nvSpPr>
        <p:spPr>
          <a:xfrm rot="5400000">
            <a:off x="7438270" y="4067978"/>
            <a:ext cx="328617" cy="1460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72</Words>
  <Application>Microsoft Office PowerPoint</Application>
  <PresentationFormat>Экран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Администратор</cp:lastModifiedBy>
  <cp:revision>14</cp:revision>
  <dcterms:created xsi:type="dcterms:W3CDTF">2016-01-16T16:25:08Z</dcterms:created>
  <dcterms:modified xsi:type="dcterms:W3CDTF">2016-01-16T18:37:07Z</dcterms:modified>
</cp:coreProperties>
</file>